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0" r:id="rId7"/>
  </p:sldIdLst>
  <p:sldSz cx="12192000" cy="6858000"/>
  <p:notesSz cx="6858000" cy="9144000"/>
  <p:embeddedFontLst>
    <p:embeddedFont>
      <p:font typeface="Avenir Next LT Pro" panose="020B0504020202020204" pitchFamily="34" charset="0"/>
      <p:regular r:id="rId10"/>
      <p:bold r:id="rId11"/>
      <p:italic r:id="rId12"/>
      <p:boldItalic r:id="rId13"/>
    </p:embeddedFont>
    <p:embeddedFont>
      <p:font typeface="Avenir Next LT Pro Demi" panose="020B0704020202020204" pitchFamily="34" charset="0"/>
      <p:bold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6247" autoAdjust="0"/>
  </p:normalViewPr>
  <p:slideViewPr>
    <p:cSldViewPr snapToGrid="0" showGuides="1">
      <p:cViewPr>
        <p:scale>
          <a:sx n="90" d="100"/>
          <a:sy n="90" d="100"/>
        </p:scale>
        <p:origin x="1620" y="45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4/22/2024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4/22/2024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David Drews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Consultant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1523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Coordination, PowerPoint, Excel, Meeting Facilitation, People Management, Business Development, Time Management, Communications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(CSM) Certified Scrum Master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(PSM1) Professional Scrum Master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Food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Distribution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David joined The Bridge in September 2023.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H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e previously worked at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 Millennium Trust Company for just under three years. He worked as a team lead for a team of 18 members within Transaction Services. He also volunteered as a scrum master where he learned about AGILE and grew his project management knowledge.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david.drews</a:t>
            </a:r>
            <a:r>
              <a:rPr lang="en-US" sz="11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(630) 396-0017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Chicago, IL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IT Management Consultant | The Bridge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Coordinate a massive Procurement transformation from five host systems into one system for business and client needs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daily SWAT meetings with Business, IT and Data Services to effectively go through tasks and set timelines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 the RAID logs, risk/issues registers and other project-related tasks to assist the Project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Facilitate two JIRA boards for Host IT and Data Services.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hundreds of tickets for discrepancy tracking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daily stand ups for the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Organize the backlog and assign out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Track metrics for these tickets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Team Lead and Volunteer Scrum Master | Millennium Trust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and assigned out all work for our 18 team members on our transaction services team.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Approved all our teams work to get wired out up to $1.5 million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 two projects as the business leader from our department to facilitate our project manager and scrum master’s inquiries to help build two departmental projects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Volunt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eered as a scrum master on an AGILE team in tandem with my above 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3" name="Picture 2" descr="A person with a beard and mustache wearing a blue and white checkered shirt&#10;&#10;Description automatically generated">
            <a:extLst>
              <a:ext uri="{FF2B5EF4-FFF2-40B4-BE49-F238E27FC236}">
                <a16:creationId xmlns:a16="http://schemas.microsoft.com/office/drawing/2014/main" id="{4555893E-9250-FDBC-009F-7B7310E3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99" y="249257"/>
            <a:ext cx="1092396" cy="16570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David Drews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b="1" dirty="0">
                <a:solidFill>
                  <a:schemeClr val="tx2"/>
                </a:solidFill>
                <a:latin typeface="Avenir Black" panose="02000503020000020003" pitchFamily="2" charset="0"/>
              </a:rPr>
              <a:t>Consultant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David joined The Bridge in September 2023. 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H</a:t>
            </a:r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e previously worked at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 Millennium Trust Company for just under three years. He worked as a team lead for a team of 18 members within Transaction Services. He also volunteered as a scrum master where he learned about AGILE and grew his project management knowledge.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david.drews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(630) 396-0017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Chicago, IL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  <p:pic>
        <p:nvPicPr>
          <p:cNvPr id="5" name="Picture 4" descr="A person with a beard and mustache wearing a blue and white checkered shirt&#10;&#10;Description automatically generated">
            <a:extLst>
              <a:ext uri="{FF2B5EF4-FFF2-40B4-BE49-F238E27FC236}">
                <a16:creationId xmlns:a16="http://schemas.microsoft.com/office/drawing/2014/main" id="{39134132-B346-D46E-DB05-6B0B68B8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68" y="529251"/>
            <a:ext cx="2110207" cy="32008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642268-D1B5-0ED8-4AD1-88FA0541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59" y="5063473"/>
            <a:ext cx="528637" cy="52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David Drews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Consultant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Coordination, PowerPoint, Excel, Meeting Facilitation, People Management, Business Development, Time Management</a:t>
            </a:r>
          </a:p>
          <a:p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(CSM) Certified Scrum Master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(PSM1) Professional Scrum Master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 | Food Distribution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IT Management Consultant | The Bridge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Coordinate a massive Procurement transformation from five host systems into one system for business and client needs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daily SWAT meetings with Business, IT and Data Services to effectively go through tasks and set timelines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 the RAID logs, risk/issues registers and other project-related tasks to assist the Project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Facilitate two JIRA boards for Host IT and Data Services.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hundreds of tickets for discrepancy tracking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daily stand ups for the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Organize the backlog and assign out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Track metrics for these tickets</a:t>
            </a:r>
          </a:p>
          <a:p>
            <a:br>
              <a:rPr lang="en-US" sz="1200" dirty="0">
                <a:solidFill>
                  <a:schemeClr val="tx2"/>
                </a:solidFill>
                <a:latin typeface="+mj-lt"/>
              </a:rPr>
            </a:br>
            <a:r>
              <a:rPr lang="en-US" sz="1200" dirty="0">
                <a:solidFill>
                  <a:schemeClr val="tx2"/>
                </a:solidFill>
                <a:latin typeface="+mj-lt"/>
              </a:rPr>
              <a:t>Team Lead and Volunteer Scrum Master | Millennium Trust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and assigned out all work for our 18 team members on our transaction services team.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Approved all our teams work to get wired out up to $1.5 million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 two projects as the business leader from our department to facilitate our project manager and scrum master’s inquiries to help build two departmental projects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Volunt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eered as a scrum master on an AGILE team in tandem with my above position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david.drews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(630) 396-0017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Chicago, IL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 descr="A person with a beard and mustache wearing a blue and white checkered shirt&#10;&#10;Description automatically generated">
            <a:extLst>
              <a:ext uri="{FF2B5EF4-FFF2-40B4-BE49-F238E27FC236}">
                <a16:creationId xmlns:a16="http://schemas.microsoft.com/office/drawing/2014/main" id="{1F749E81-5E02-704D-FDA6-A7137554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20" y="190169"/>
            <a:ext cx="786779" cy="119342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2E6DCE-8919-4FA7-976D-67F8B87FCF15}"/>
</file>

<file path=customXml/itemProps2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b67dd5cc-d04b-4059-8106-5d218f15726b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9a1af113-e398-48b7-9b47-ea440c1fc820"/>
    <ds:schemaRef ds:uri="http://purl.org/dc/terms/"/>
    <ds:schemaRef ds:uri="5d0c6a66-3c3b-4572-a556-6bba72b126b7"/>
  </ds:schemaRefs>
</ds:datastoreItem>
</file>

<file path=customXml/itemProps3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18621</TotalTime>
  <Words>622</Words>
  <Application>Microsoft Office PowerPoint</Application>
  <PresentationFormat>Widescreen</PresentationFormat>
  <Paragraphs>75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Avenir Black</vt:lpstr>
      <vt:lpstr>Mercury Display</vt:lpstr>
      <vt:lpstr>Avenir Next LT Pro</vt:lpstr>
      <vt:lpstr>Avenir Book</vt:lpstr>
      <vt:lpstr>Arial</vt:lpstr>
      <vt:lpstr>Calibri</vt:lpstr>
      <vt:lpstr>Avenir Next LT Pro Demi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David Drews</cp:lastModifiedBy>
  <cp:revision>89</cp:revision>
  <dcterms:created xsi:type="dcterms:W3CDTF">2023-12-12T06:48:12Z</dcterms:created>
  <dcterms:modified xsi:type="dcterms:W3CDTF">2024-04-22T22:38:31Z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